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71" d="100"/>
          <a:sy n="71" d="100"/>
        </p:scale>
        <p:origin x="-70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153E-2736-4B1F-AC05-2E98A7584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ADC1-68E3-4C41-8257-2BFC7DE302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6F063-E66F-4FE6-A553-1256281874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202F2-F938-4A10-8CC4-AC5D7694A0F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153E-2736-4B1F-AC05-2E98A7584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153E-2736-4B1F-AC05-2E98A7584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153E-2736-4B1F-AC05-2E98A7584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153E-2736-4B1F-AC05-2E98A7584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7784F-3CA2-4087-B11F-F988601472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44472-3716-47AA-9143-2786B4BADC8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D8263-BFCF-40CA-9CAE-B8D7DD0CE3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153E-2736-4B1F-AC05-2E98A7584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E3ECAF8E-6A9C-4611-95A0-F5CB3E1F2AC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3CE05-CC34-4463-BF20-D89986AF2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25CD18-355B-4D2E-816F-CF81EA7E574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EA62153E-2736-4B1F-AC05-2E98A7584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153E-2736-4B1F-AC05-2E98A75840F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A62153E-2736-4B1F-AC05-2E98A75840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  <p:sldLayoutId id="2147483699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nclnet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kumimoji="0" lang="en-US"/>
              <a:t>Consumer Reporting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495800"/>
            <a:ext cx="6400800" cy="2209800"/>
          </a:xfrm>
        </p:spPr>
        <p:txBody>
          <a:bodyPr>
            <a:normAutofit/>
          </a:bodyPr>
          <a:lstStyle/>
          <a:p>
            <a:r>
              <a:rPr kumimoji="0" lang="en-US" sz="4000" dirty="0"/>
              <a:t>Finding Fraud</a:t>
            </a:r>
            <a:endParaRPr kumimoji="0" lang="en-US" dirty="0"/>
          </a:p>
          <a:p>
            <a:r>
              <a:rPr kumimoji="0" lang="en-US" dirty="0"/>
              <a:t>JOUR 233 Information Gathering</a:t>
            </a:r>
          </a:p>
          <a:p>
            <a:r>
              <a:rPr kumimoji="0" lang="en-US" dirty="0" smtClean="0"/>
              <a:t>Ohio </a:t>
            </a:r>
            <a:r>
              <a:rPr kumimoji="0" lang="en-US" dirty="0"/>
              <a:t>University</a:t>
            </a:r>
          </a:p>
          <a:p>
            <a:r>
              <a:rPr kumimoji="0" lang="en-US" sz="2000" dirty="0" smtClean="0"/>
              <a:t>Molly Yanity</a:t>
            </a:r>
            <a:endParaRPr kumimoji="0"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People Get Ripped Off…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Elderly</a:t>
            </a:r>
          </a:p>
          <a:p>
            <a:r>
              <a:rPr lang="en-US"/>
              <a:t>Mentally Challenged</a:t>
            </a:r>
          </a:p>
          <a:p>
            <a:r>
              <a:rPr lang="en-US"/>
              <a:t>Minorities</a:t>
            </a:r>
          </a:p>
          <a:p>
            <a:r>
              <a:rPr lang="en-US"/>
              <a:t>Socio-economically disadvantaged</a:t>
            </a:r>
          </a:p>
          <a:p>
            <a:r>
              <a:rPr lang="en-US"/>
              <a:t>Patients</a:t>
            </a:r>
          </a:p>
          <a:p>
            <a:r>
              <a:rPr lang="en-US"/>
              <a:t>Disaster victims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 as a defense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Investigative reporters help defend targeted consumers against fraud</a:t>
            </a:r>
          </a:p>
          <a:p>
            <a:r>
              <a:rPr lang="en-US"/>
              <a:t>Better Business Bureau - a private not-for-profit association</a:t>
            </a:r>
          </a:p>
          <a:p>
            <a:r>
              <a:rPr lang="en-US"/>
              <a:t>National Consumers League - </a:t>
            </a:r>
            <a:r>
              <a:rPr lang="en-US">
                <a:hlinkClick r:id="rId2"/>
              </a:rPr>
              <a:t>www.nclnet.org</a:t>
            </a:r>
            <a:endParaRPr lang="en-US"/>
          </a:p>
          <a:p>
            <a:r>
              <a:rPr lang="en-US"/>
              <a:t>Legal assistance groups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Government Support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/>
              <a:t>Congressional offices</a:t>
            </a:r>
          </a:p>
          <a:p>
            <a:pPr lvl="1"/>
            <a:r>
              <a:rPr lang="en-US" sz="2400"/>
              <a:t>Environmental issues</a:t>
            </a:r>
          </a:p>
          <a:p>
            <a:pPr lvl="1"/>
            <a:r>
              <a:rPr lang="en-US" sz="2400"/>
              <a:t>Committee testimony</a:t>
            </a:r>
          </a:p>
          <a:p>
            <a:r>
              <a:rPr lang="en-US" sz="2800"/>
              <a:t>Federal Trade Commission</a:t>
            </a:r>
          </a:p>
          <a:p>
            <a:r>
              <a:rPr lang="en-US" sz="2800"/>
              <a:t>U.S. Dept. of Veterans Affairs</a:t>
            </a:r>
          </a:p>
          <a:p>
            <a:r>
              <a:rPr lang="en-US" sz="2800"/>
              <a:t>U.S. Dept. of Justice</a:t>
            </a:r>
          </a:p>
          <a:p>
            <a:r>
              <a:rPr lang="en-US" sz="2800"/>
              <a:t>U.S. Dept. of Labor</a:t>
            </a:r>
          </a:p>
          <a:p>
            <a:r>
              <a:rPr lang="en-US" sz="2800"/>
              <a:t>Attorney generals (state level)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Other Resources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Large cities - consumer protection council</a:t>
            </a:r>
          </a:p>
          <a:p>
            <a:r>
              <a:rPr lang="en-US"/>
              <a:t>Advocacy groups (professional associations protecting their reputation)</a:t>
            </a:r>
          </a:p>
          <a:p>
            <a:r>
              <a:rPr lang="en-US"/>
              <a:t>Small Claims Court - huge resource for stories on consumer fraud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Fraud Schemes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E-mail/Internet Fraud</a:t>
            </a:r>
          </a:p>
          <a:p>
            <a:pPr lvl="1"/>
            <a:r>
              <a:rPr lang="en-US"/>
              <a:t>Never pay to play</a:t>
            </a:r>
          </a:p>
          <a:p>
            <a:pPr lvl="1"/>
            <a:r>
              <a:rPr lang="en-US"/>
              <a:t>Buying doesn’t improve chances of winning</a:t>
            </a:r>
          </a:p>
          <a:p>
            <a:pPr lvl="1"/>
            <a:r>
              <a:rPr lang="en-US"/>
              <a:t>Don’t give taxes for claiming a prize</a:t>
            </a:r>
          </a:p>
          <a:p>
            <a:pPr lvl="1"/>
            <a:r>
              <a:rPr lang="en-US"/>
              <a:t>E-mail sweepstakes are usually fraudulent</a:t>
            </a:r>
          </a:p>
          <a:p>
            <a:pPr lvl="1"/>
            <a:r>
              <a:rPr lang="en-US"/>
              <a:t>Never give out bank/credit card numbers</a:t>
            </a:r>
          </a:p>
          <a:p>
            <a:pPr lvl="1"/>
            <a:r>
              <a:rPr lang="en-US"/>
              <a:t>Watch for imposters/mirror sites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Fraud Schemes </a:t>
            </a:r>
            <a:r>
              <a:rPr lang="en-US" sz="3200"/>
              <a:t>(continued)</a:t>
            </a: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Be wary of accepting “part” of winnings</a:t>
            </a:r>
          </a:p>
          <a:p>
            <a:r>
              <a:rPr lang="en-US"/>
              <a:t>Read all details of any offer</a:t>
            </a:r>
          </a:p>
          <a:p>
            <a:r>
              <a:rPr lang="en-US"/>
              <a:t>Be cautious of foreign sweepstakes</a:t>
            </a:r>
          </a:p>
          <a:p>
            <a:r>
              <a:rPr lang="en-US"/>
              <a:t>Watch for signs of questionable origin, such as poor grammar, punctuation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Street Schemes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‘Chimney Shakers’ - door-to-door pitches on home repairs</a:t>
            </a:r>
          </a:p>
          <a:p>
            <a:r>
              <a:rPr lang="en-US"/>
              <a:t>Telemarketers - harassment</a:t>
            </a:r>
          </a:p>
          <a:p>
            <a:r>
              <a:rPr lang="en-US"/>
              <a:t>Mail fraud - advertise but don’t deliver</a:t>
            </a:r>
          </a:p>
          <a:p>
            <a:r>
              <a:rPr lang="en-US"/>
              <a:t>Questionable business practices among service providers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Investigating Fraud/schemes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Set a trap - pretend to be a consumer in need of the questionable service</a:t>
            </a:r>
          </a:p>
          <a:p>
            <a:r>
              <a:rPr lang="en-US"/>
              <a:t>Review state agency reports</a:t>
            </a:r>
          </a:p>
          <a:p>
            <a:pPr lvl="1"/>
            <a:r>
              <a:rPr lang="en-US"/>
              <a:t>Beware of close alliances, “revolving door” political appointees</a:t>
            </a:r>
          </a:p>
          <a:p>
            <a:r>
              <a:rPr lang="en-US"/>
              <a:t>Become a trainee in a program - learn from the other salespeople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89</TotalTime>
  <Words>288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Advantage</vt:lpstr>
      <vt:lpstr>Consumer Reporting</vt:lpstr>
      <vt:lpstr>People Get Ripped Off…</vt:lpstr>
      <vt:lpstr>Information as a defense</vt:lpstr>
      <vt:lpstr>Government Support</vt:lpstr>
      <vt:lpstr>Other Resources</vt:lpstr>
      <vt:lpstr>Fraud Schemes</vt:lpstr>
      <vt:lpstr>Fraud Schemes (continued)</vt:lpstr>
      <vt:lpstr>Street Schemes</vt:lpstr>
      <vt:lpstr>Investigating Fraud/schemes</vt:lpstr>
      <vt:lpstr>Questions?</vt:lpstr>
    </vt:vector>
  </TitlesOfParts>
  <Company>Jason Lovins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Reporting</dc:title>
  <dc:creator>Jason Lovins</dc:creator>
  <cp:lastModifiedBy>Molly Yanity</cp:lastModifiedBy>
  <cp:revision>9</cp:revision>
  <dcterms:created xsi:type="dcterms:W3CDTF">2009-10-17T13:18:23Z</dcterms:created>
  <dcterms:modified xsi:type="dcterms:W3CDTF">2012-02-14T01:35:48Z</dcterms:modified>
</cp:coreProperties>
</file>